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1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67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8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95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21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2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72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5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0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3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73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58D2-F5A3-4DA6-82B2-464545FD5400}" type="datetimeFigureOut">
              <a:rPr lang="en-AU" smtClean="0"/>
              <a:t>29/08/2014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67BD-868D-4B13-BFF2-5E1F4C97F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7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16075" r="25978" b="35078"/>
          <a:stretch/>
        </p:blipFill>
        <p:spPr>
          <a:xfrm>
            <a:off x="3008120" y="1844824"/>
            <a:ext cx="3255947" cy="3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What is it?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Bi-product of </a:t>
            </a:r>
            <a:r>
              <a:rPr lang="en-AU" dirty="0"/>
              <a:t>C</a:t>
            </a:r>
            <a:r>
              <a:rPr lang="en-AU" dirty="0" smtClean="0"/>
              <a:t>har production,</a:t>
            </a:r>
          </a:p>
          <a:p>
            <a:pPr lvl="1"/>
            <a:r>
              <a:rPr lang="en-AU" dirty="0" smtClean="0"/>
              <a:t>Essentially condensed gases from the heated feedstock.</a:t>
            </a:r>
          </a:p>
          <a:p>
            <a:r>
              <a:rPr lang="en-AU" dirty="0" smtClean="0"/>
              <a:t>A complex liquid of over 200 compounds,</a:t>
            </a:r>
          </a:p>
          <a:p>
            <a:pPr lvl="1"/>
            <a:r>
              <a:rPr lang="en-AU" dirty="0" smtClean="0"/>
              <a:t>Composition of compounds vary depending on feedstock and char process (temperature/time),</a:t>
            </a:r>
          </a:p>
          <a:p>
            <a:pPr lvl="1"/>
            <a:r>
              <a:rPr lang="en-AU" dirty="0" smtClean="0"/>
              <a:t>Mostly water.</a:t>
            </a:r>
            <a:endParaRPr lang="en-AU" dirty="0"/>
          </a:p>
          <a:p>
            <a:pPr marL="514350" indent="-457200"/>
            <a:r>
              <a:rPr lang="en-AU" dirty="0" smtClean="0"/>
              <a:t>Used extensively throughout Asia for farming replacement of </a:t>
            </a:r>
            <a:r>
              <a:rPr lang="en-AU" dirty="0" err="1" smtClean="0"/>
              <a:t>agri</a:t>
            </a:r>
            <a:r>
              <a:rPr lang="en-AU" dirty="0" smtClean="0"/>
              <a:t>-chemicals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16075" r="25978" b="35078"/>
          <a:stretch/>
        </p:blipFill>
        <p:spPr>
          <a:xfrm>
            <a:off x="3008120" y="1844824"/>
            <a:ext cx="3255947" cy="3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AU" dirty="0" smtClean="0"/>
              <a:t>Why use Wood Vinegar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Potential to increase seed germination rates,</a:t>
            </a:r>
          </a:p>
          <a:p>
            <a:r>
              <a:rPr lang="en-AU" dirty="0" smtClean="0"/>
              <a:t>Better uptake of fertilisers and trace elements allowing for lower use of </a:t>
            </a:r>
            <a:r>
              <a:rPr lang="en-AU" dirty="0" err="1" smtClean="0"/>
              <a:t>agri</a:t>
            </a:r>
            <a:r>
              <a:rPr lang="en-AU" dirty="0" smtClean="0"/>
              <a:t>-chemicals,</a:t>
            </a:r>
          </a:p>
          <a:p>
            <a:r>
              <a:rPr lang="en-AU" dirty="0" smtClean="0"/>
              <a:t>Sustainable feedstock,</a:t>
            </a:r>
          </a:p>
          <a:p>
            <a:r>
              <a:rPr lang="en-AU" dirty="0" smtClean="0"/>
              <a:t>Value adds to growing Char manufacturing industry,</a:t>
            </a:r>
          </a:p>
          <a:p>
            <a:r>
              <a:rPr lang="en-AU" dirty="0" smtClean="0"/>
              <a:t>High density liquid “freight vs coverage”,</a:t>
            </a:r>
          </a:p>
          <a:p>
            <a:r>
              <a:rPr lang="en-AU" dirty="0" smtClean="0"/>
              <a:t>Fits into normal farming applications – spraying.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320" y="764704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Pot Trial – Wheat and Soil from Come-By-Chance, NSW </a:t>
            </a:r>
            <a:br>
              <a:rPr lang="en-AU" dirty="0" smtClean="0"/>
            </a:br>
            <a:r>
              <a:rPr lang="en-AU" dirty="0" smtClean="0"/>
              <a:t>Same Rainfall for each pot.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0939" r="1222" b="18448"/>
          <a:stretch/>
        </p:blipFill>
        <p:spPr>
          <a:xfrm>
            <a:off x="4718941" y="1412776"/>
            <a:ext cx="4425059" cy="27860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680" y="3068960"/>
            <a:ext cx="1699592" cy="804862"/>
          </a:xfrm>
        </p:spPr>
        <p:txBody>
          <a:bodyPr>
            <a:normAutofit/>
          </a:bodyPr>
          <a:lstStyle/>
          <a:p>
            <a:pPr algn="ctr"/>
            <a:r>
              <a:rPr lang="en-AU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 treatment</a:t>
            </a:r>
            <a:endParaRPr lang="en-AU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09516" y="2971761"/>
            <a:ext cx="1476164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Seeds sprayed with water on planting</a:t>
            </a:r>
            <a:endParaRPr lang="en-AU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452320" y="2786559"/>
            <a:ext cx="180020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Seeds sprayed with 1:200 Wood Vinegar : Water on planting</a:t>
            </a:r>
            <a:endParaRPr lang="en-AU" sz="1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4248473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365104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have done hundreds of successful pot trials using Wood </a:t>
            </a:r>
            <a:r>
              <a:rPr lang="en-AU" dirty="0" err="1" smtClean="0"/>
              <a:t>Vineagr</a:t>
            </a:r>
            <a:r>
              <a:rPr lang="en-AU" dirty="0" smtClean="0"/>
              <a:t> and now an increasing number of larger field trials from vineyards to macadamias and many more. </a:t>
            </a:r>
          </a:p>
          <a:p>
            <a:r>
              <a:rPr lang="en-AU" dirty="0" smtClean="0"/>
              <a:t>Last year we tried to improve the seed strike rate on an 800ha wheat crop, unfortunately a drought did not allow us to see any results. </a:t>
            </a:r>
          </a:p>
          <a:p>
            <a:r>
              <a:rPr lang="en-AU" dirty="0" smtClean="0"/>
              <a:t>You can see from the pot trials above using soil from the wheat crop the benefits that Wood Vinegar had on seed germination.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16075" r="25978" b="35078"/>
          <a:stretch/>
        </p:blipFill>
        <p:spPr>
          <a:xfrm>
            <a:off x="3008120" y="1844824"/>
            <a:ext cx="3255947" cy="3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33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Challenges in making WV mainstream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27355"/>
          </a:xfrm>
        </p:spPr>
        <p:txBody>
          <a:bodyPr/>
          <a:lstStyle/>
          <a:p>
            <a:r>
              <a:rPr lang="en-AU" dirty="0" smtClean="0"/>
              <a:t>Defining use for large variety of applications,</a:t>
            </a:r>
          </a:p>
          <a:p>
            <a:r>
              <a:rPr lang="en-AU" dirty="0" smtClean="0"/>
              <a:t>Educating user benefits of a “new” product,</a:t>
            </a:r>
          </a:p>
          <a:p>
            <a:r>
              <a:rPr lang="en-AU" dirty="0" smtClean="0"/>
              <a:t>Sourcing and manufacturing a consistent product made from natural feedstock to achieve dependable and repeatable results,</a:t>
            </a:r>
          </a:p>
          <a:p>
            <a:r>
              <a:rPr lang="en-AU" dirty="0" smtClean="0"/>
              <a:t>Government approval process for a complex composition of compounds – required for certain possible uses like pesticides.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16075" r="25978" b="35078"/>
          <a:stretch/>
        </p:blipFill>
        <p:spPr>
          <a:xfrm>
            <a:off x="3008120" y="1844824"/>
            <a:ext cx="3255947" cy="3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3301"/>
            <a:ext cx="8229600" cy="1143000"/>
          </a:xfrm>
        </p:spPr>
        <p:txBody>
          <a:bodyPr/>
          <a:lstStyle/>
          <a:p>
            <a:r>
              <a:rPr lang="en-AU" dirty="0" smtClean="0"/>
              <a:t>Wood Vinegar Australia’s Mission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58184"/>
            <a:ext cx="8229600" cy="4525963"/>
          </a:xfrm>
        </p:spPr>
        <p:txBody>
          <a:bodyPr/>
          <a:lstStyle/>
          <a:p>
            <a:r>
              <a:rPr lang="en-AU" dirty="0" smtClean="0"/>
              <a:t>Create Awareness and Value of Wood Vinegar in Australian Agriculture,</a:t>
            </a:r>
          </a:p>
          <a:p>
            <a:r>
              <a:rPr lang="en-AU" dirty="0" smtClean="0"/>
              <a:t>Form relationships and work directly with farmers on practical field trials,</a:t>
            </a:r>
          </a:p>
          <a:p>
            <a:r>
              <a:rPr lang="en-AU" dirty="0" smtClean="0"/>
              <a:t>Collect practical field data on large range of plant varieties and applications</a:t>
            </a:r>
            <a:r>
              <a:rPr lang="en-AU" dirty="0"/>
              <a:t>,</a:t>
            </a:r>
            <a:endParaRPr lang="en-AU" dirty="0" smtClean="0"/>
          </a:p>
          <a:p>
            <a:r>
              <a:rPr lang="en-AU" dirty="0" smtClean="0"/>
              <a:t>Gain support/funding for Scientific Research.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16075" r="25978" b="35078"/>
          <a:stretch/>
        </p:blipFill>
        <p:spPr>
          <a:xfrm>
            <a:off x="3008120" y="1844824"/>
            <a:ext cx="3255947" cy="3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7941568" cy="785573"/>
          </a:xfrm>
        </p:spPr>
        <p:txBody>
          <a:bodyPr>
            <a:normAutofit/>
          </a:bodyPr>
          <a:lstStyle/>
          <a:p>
            <a:r>
              <a:rPr lang="en-AU" dirty="0" smtClean="0"/>
              <a:t>“Better Farming Naturally”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581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AU" dirty="0" smtClean="0"/>
          </a:p>
          <a:p>
            <a:pPr marL="0" indent="0" algn="just">
              <a:buNone/>
            </a:pPr>
            <a:r>
              <a:rPr lang="en-AU" dirty="0" smtClean="0"/>
              <a:t>We are seeking support for trials and can supply small or large quantities of Wood Vinegar with a consistent quality. Please feel free to contact us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5400" dirty="0" smtClean="0"/>
              <a:t>www.woodvinegar.com.au</a:t>
            </a:r>
            <a:endParaRPr lang="en-AU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41371" r="3894" b="41682"/>
          <a:stretch/>
        </p:blipFill>
        <p:spPr>
          <a:xfrm>
            <a:off x="6156176" y="116632"/>
            <a:ext cx="2808312" cy="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ylie\Downloads\Wood-Vinegar-Product-Labe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344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What is it?</vt:lpstr>
      <vt:lpstr>Why use Wood Vinegar</vt:lpstr>
      <vt:lpstr>Pot Trial – Wheat and Soil from Come-By-Chance, NSW  Same Rainfall for each pot.</vt:lpstr>
      <vt:lpstr>Challenges in making WV mainstream</vt:lpstr>
      <vt:lpstr>Wood Vinegar Australia’s Mission</vt:lpstr>
      <vt:lpstr>“Better Farming Naturally”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Vinegar Australia</dc:title>
  <dc:creator>John Mellowes</dc:creator>
  <cp:lastModifiedBy>Avoca Beach SLSC</cp:lastModifiedBy>
  <cp:revision>13</cp:revision>
  <dcterms:created xsi:type="dcterms:W3CDTF">2014-08-29T00:00:27Z</dcterms:created>
  <dcterms:modified xsi:type="dcterms:W3CDTF">2014-08-29T04:12:04Z</dcterms:modified>
</cp:coreProperties>
</file>